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8F8D5-444D-334B-A3CD-98DA77B62C26}" type="datetimeFigureOut">
              <a:rPr lang="en-US" smtClean="0"/>
              <a:t>2/27/26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A3A2B-8CFB-E748-850C-E6A077E66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6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A3A2B-8CFB-E748-850C-E6A077E667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1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B6F43-AD5D-AEB2-524C-191E74116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B4489-A89A-6E94-5136-085F23E25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10090-858D-F0BC-1B9C-B74C7891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C6837-FF6A-F885-3294-BAAD34BE4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A448B-3AD9-A3D4-200B-E3DE54D15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09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22CE-D8C6-17B0-69EB-0BFDC8847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1ADE7-E573-16D2-D9B1-D9F95E254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4C14A-3456-CB91-F296-A8AB2E43B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D22E3-B4BA-4FB8-3D72-B334772EE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FBE38-2DF1-ED1A-746F-83D1AA38E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19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5CA228-0E8B-69B0-4AD5-61589D809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EB62D-02BC-CCEF-0C97-4B25CECEF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E7092-ED09-DBA1-1D8F-C01B41671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DB3C9-FDEC-C220-3893-81DD1A901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A92D-69C7-10A4-8C23-B3A81557A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05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947F-8436-DB47-AEB6-60024AE4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2FE60-4F44-90BD-BEC3-03472AA9E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5639C-A6E7-2602-2F5C-7BA444A5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33C0A-DEA1-1B40-F4E9-A3E74EDF4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44854-31DB-9D71-9FE8-2FC1D2A87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47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1403F-619D-5872-5534-151E0210F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63556-FDC8-8E63-3C5E-A9684DD24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20EC9-0D2B-29A0-6F8A-17327FE6C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F55C0-3FC5-F0AA-3E52-1B9EA6924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36CBC-80F2-3DEB-D2D5-6D02BEEF2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0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9E2E0-A903-96AC-37ED-1FE0137AF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6645B-79E2-898C-0C57-2CEB5C7D4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54462-488D-509E-D0C2-D92981EE2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4D523-EA64-0D57-F4D5-2BB1F2F94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671C6-7639-1814-1B0C-9DA9F1197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06023-B1F9-3E37-755C-904C10A4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0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94ED-CCBA-7BA8-115C-B85DA482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17464-F18F-8D93-E61F-2EA6E6D73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AC5C0-52B1-08A7-771B-8D1AB59E5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266B4-84CD-AC17-9AAD-C5C0A2FEA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6023C2-4E12-EEC5-919B-70F11C28A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C26C94-366D-4629-805C-EE039D2C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A92ECC-6BAA-3D83-9309-5218AA1A9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44B8B-C8BD-2A4F-F520-7345149ED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16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1835-A6DC-750F-3416-FA2C3D96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052F1-C030-B60D-EC9A-86EB2E94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EC18A-BF98-FD55-9BBA-18F97B7C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DF1F1-E521-16EA-1F74-A448E1755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01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1BE3B5-E5CF-12FE-38EA-61CB9975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84EA6C-E9E6-1EEE-99E9-E522DEC31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7FB4B-838E-4073-03E7-2DE58417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1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CD79B-D884-F00C-9090-40395670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FE1E5-EF00-0785-67D6-D76B34958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02B89-5068-7CAC-8FA3-8787D828E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9E499-0F94-47A4-27B6-69E11EB0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2B029-53CD-252C-BF68-B6E6334EB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E31D0-3700-0289-798C-00150C5B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66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40A9D-31F6-E43C-D245-535D77B7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969606-8011-9C18-9E35-B174618AC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ED446-0502-503F-355F-8D182C3BC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264E5-FF4B-9D65-BF59-FBE9CAD77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7AD90-232E-46CD-FD19-BA350988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73E37-4AC8-3D24-606D-AF3F49406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69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284393-3A40-8AA3-A343-AC45B1709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B1777-1E39-0551-5FFA-C8B1C5C4F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E56D6-0CEB-935A-F2A3-BD81FC8C1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38CEEA-FA51-6545-95A3-08573164A9D9}" type="datetimeFigureOut">
              <a:rPr lang="en-US" smtClean="0"/>
              <a:t>2/27/26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17D1C-088F-11F7-37C6-78BEBE5CA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EDD90-90EC-D79F-78D4-CA3333D91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09BC59-358E-C247-B4B2-278F9B5A3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45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bot waving with a blue sky and clouds&#10;&#10;AI-generated content may be incorrect.">
            <a:extLst>
              <a:ext uri="{FF2B5EF4-FFF2-40B4-BE49-F238E27FC236}">
                <a16:creationId xmlns:a16="http://schemas.microsoft.com/office/drawing/2014/main" id="{810BAE17-067F-E778-D57F-765C8471B3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42" t="5515" r="3132" b="5568"/>
          <a:stretch>
            <a:fillRect/>
          </a:stretch>
        </p:blipFill>
        <p:spPr>
          <a:xfrm>
            <a:off x="578708" y="-24540"/>
            <a:ext cx="10974860" cy="68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63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&#10;&#10;AI-generated content may be incorrect.">
            <a:extLst>
              <a:ext uri="{FF2B5EF4-FFF2-40B4-BE49-F238E27FC236}">
                <a16:creationId xmlns:a16="http://schemas.microsoft.com/office/drawing/2014/main" id="{6B90F635-C6CC-F8A4-B1C4-C24135F6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34" t="9729" r="25225" b="21441"/>
          <a:stretch>
            <a:fillRect/>
          </a:stretch>
        </p:blipFill>
        <p:spPr>
          <a:xfrm>
            <a:off x="1495167" y="716692"/>
            <a:ext cx="2310714" cy="4720282"/>
          </a:xfrm>
          <a:prstGeom prst="rect">
            <a:avLst/>
          </a:prstGeom>
        </p:spPr>
      </p:pic>
      <p:pic>
        <p:nvPicPr>
          <p:cNvPr id="9" name="Picture 8" descr="A cartoon of a robot&#10;&#10;AI-generated content may be incorrect.">
            <a:extLst>
              <a:ext uri="{FF2B5EF4-FFF2-40B4-BE49-F238E27FC236}">
                <a16:creationId xmlns:a16="http://schemas.microsoft.com/office/drawing/2014/main" id="{FC3C838A-1792-4C75-DA3A-31E22A16C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099" y="2174791"/>
            <a:ext cx="2584327" cy="32621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6A7A2F-8546-EC4C-47DD-713D442FFD5D}"/>
              </a:ext>
            </a:extLst>
          </p:cNvPr>
          <p:cNvSpPr txBox="1"/>
          <p:nvPr/>
        </p:nvSpPr>
        <p:spPr>
          <a:xfrm>
            <a:off x="4850446" y="2634562"/>
            <a:ext cx="21860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Bradley Hand" pitchFamily="2" charset="77"/>
              </a:rPr>
              <a:t>Skilled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B5AC02-BC0F-B417-6F11-49718B5A40F0}"/>
              </a:ext>
            </a:extLst>
          </p:cNvPr>
          <p:cNvSpPr txBox="1"/>
          <p:nvPr/>
        </p:nvSpPr>
        <p:spPr>
          <a:xfrm>
            <a:off x="4820392" y="3311310"/>
            <a:ext cx="28106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Bradley Hand" pitchFamily="2" charset="77"/>
              </a:rPr>
              <a:t>Capable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1AC14-4DD9-8B06-9F5E-FA885B81B69C}"/>
              </a:ext>
            </a:extLst>
          </p:cNvPr>
          <p:cNvSpPr txBox="1"/>
          <p:nvPr/>
        </p:nvSpPr>
        <p:spPr>
          <a:xfrm>
            <a:off x="4820391" y="3988058"/>
            <a:ext cx="31229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Bradley Hand" pitchFamily="2" charset="77"/>
              </a:rPr>
              <a:t>Intelligent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5AF81A-4D5B-D488-4664-6BBBBAB5C54E}"/>
              </a:ext>
            </a:extLst>
          </p:cNvPr>
          <p:cNvSpPr txBox="1"/>
          <p:nvPr/>
        </p:nvSpPr>
        <p:spPr>
          <a:xfrm>
            <a:off x="4820391" y="4664807"/>
            <a:ext cx="21860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Bradley Hand" pitchFamily="2" charset="77"/>
              </a:rPr>
              <a:t>Useless</a:t>
            </a:r>
          </a:p>
        </p:txBody>
      </p:sp>
    </p:spTree>
    <p:extLst>
      <p:ext uri="{BB962C8B-B14F-4D97-AF65-F5344CB8AC3E}">
        <p14:creationId xmlns:p14="http://schemas.microsoft.com/office/powerpoint/2010/main" val="74273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1C91B-B18C-C658-DC71-8BF54A7D9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&#10;&#10;AI-generated content may be incorrect.">
            <a:extLst>
              <a:ext uri="{FF2B5EF4-FFF2-40B4-BE49-F238E27FC236}">
                <a16:creationId xmlns:a16="http://schemas.microsoft.com/office/drawing/2014/main" id="{B12CB25F-0469-5470-67E5-EA182B2EA7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34" t="9729" r="25225" b="21441"/>
          <a:stretch>
            <a:fillRect/>
          </a:stretch>
        </p:blipFill>
        <p:spPr>
          <a:xfrm>
            <a:off x="1495167" y="716692"/>
            <a:ext cx="2310714" cy="47202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B06CF5-08D8-A9C6-21F9-1C9BB70DF9DE}"/>
              </a:ext>
            </a:extLst>
          </p:cNvPr>
          <p:cNvSpPr txBox="1"/>
          <p:nvPr/>
        </p:nvSpPr>
        <p:spPr>
          <a:xfrm>
            <a:off x="4820391" y="2099736"/>
            <a:ext cx="21860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2">
                    <a:lumMod val="75000"/>
                    <a:lumOff val="25000"/>
                  </a:schemeClr>
                </a:solidFill>
                <a:latin typeface="Bradley Hand" pitchFamily="2" charset="77"/>
              </a:rPr>
              <a:t>Learn</a:t>
            </a:r>
          </a:p>
        </p:txBody>
      </p:sp>
    </p:spTree>
    <p:extLst>
      <p:ext uri="{BB962C8B-B14F-4D97-AF65-F5344CB8AC3E}">
        <p14:creationId xmlns:p14="http://schemas.microsoft.com/office/powerpoint/2010/main" val="58548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EF39E-0F71-729D-2D0D-AD967D9CC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toon of a robot&#10;&#10;AI-generated content may be incorrect.">
            <a:extLst>
              <a:ext uri="{FF2B5EF4-FFF2-40B4-BE49-F238E27FC236}">
                <a16:creationId xmlns:a16="http://schemas.microsoft.com/office/drawing/2014/main" id="{108D9C59-9FE1-A20A-4ABE-E5BBAB27F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099" y="2174791"/>
            <a:ext cx="2584327" cy="32621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213B0-9DD9-A89C-607D-73A8897E3E2F}"/>
              </a:ext>
            </a:extLst>
          </p:cNvPr>
          <p:cNvSpPr txBox="1"/>
          <p:nvPr/>
        </p:nvSpPr>
        <p:spPr>
          <a:xfrm>
            <a:off x="3669958" y="2174791"/>
            <a:ext cx="33241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2">
                    <a:lumMod val="75000"/>
                    <a:lumOff val="25000"/>
                  </a:schemeClr>
                </a:solidFill>
                <a:latin typeface="Bradley Hand" pitchFamily="2" charset="77"/>
              </a:rPr>
              <a:t>Amnesia</a:t>
            </a:r>
          </a:p>
        </p:txBody>
      </p:sp>
    </p:spTree>
    <p:extLst>
      <p:ext uri="{BB962C8B-B14F-4D97-AF65-F5344CB8AC3E}">
        <p14:creationId xmlns:p14="http://schemas.microsoft.com/office/powerpoint/2010/main" val="2156753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B964F1-FE69-74FC-16FB-687C66A8C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1" y="789422"/>
            <a:ext cx="2798489" cy="1327910"/>
          </a:xfrm>
          <a:custGeom>
            <a:avLst/>
            <a:gdLst>
              <a:gd name="csX0" fmla="*/ 0 w 2798489"/>
              <a:gd name="csY0" fmla="*/ 0 h 1327910"/>
              <a:gd name="csX1" fmla="*/ 531713 w 2798489"/>
              <a:gd name="csY1" fmla="*/ 0 h 1327910"/>
              <a:gd name="csX2" fmla="*/ 1007456 w 2798489"/>
              <a:gd name="csY2" fmla="*/ 0 h 1327910"/>
              <a:gd name="csX3" fmla="*/ 1511184 w 2798489"/>
              <a:gd name="csY3" fmla="*/ 0 h 1327910"/>
              <a:gd name="csX4" fmla="*/ 2098867 w 2798489"/>
              <a:gd name="csY4" fmla="*/ 0 h 1327910"/>
              <a:gd name="csX5" fmla="*/ 2798489 w 2798489"/>
              <a:gd name="csY5" fmla="*/ 0 h 1327910"/>
              <a:gd name="csX6" fmla="*/ 2798489 w 2798489"/>
              <a:gd name="csY6" fmla="*/ 416078 h 1327910"/>
              <a:gd name="csX7" fmla="*/ 2798489 w 2798489"/>
              <a:gd name="csY7" fmla="*/ 818878 h 1327910"/>
              <a:gd name="csX8" fmla="*/ 2798489 w 2798489"/>
              <a:gd name="csY8" fmla="*/ 1327910 h 1327910"/>
              <a:gd name="csX9" fmla="*/ 2238791 w 2798489"/>
              <a:gd name="csY9" fmla="*/ 1327910 h 1327910"/>
              <a:gd name="csX10" fmla="*/ 1735063 w 2798489"/>
              <a:gd name="csY10" fmla="*/ 1327910 h 1327910"/>
              <a:gd name="csX11" fmla="*/ 1119396 w 2798489"/>
              <a:gd name="csY11" fmla="*/ 1327910 h 1327910"/>
              <a:gd name="csX12" fmla="*/ 587683 w 2798489"/>
              <a:gd name="csY12" fmla="*/ 1327910 h 1327910"/>
              <a:gd name="csX13" fmla="*/ 0 w 2798489"/>
              <a:gd name="csY13" fmla="*/ 1327910 h 1327910"/>
              <a:gd name="csX14" fmla="*/ 0 w 2798489"/>
              <a:gd name="csY14" fmla="*/ 871994 h 1327910"/>
              <a:gd name="csX15" fmla="*/ 0 w 2798489"/>
              <a:gd name="csY15" fmla="*/ 442637 h 1327910"/>
              <a:gd name="csX16" fmla="*/ 0 w 2798489"/>
              <a:gd name="csY16" fmla="*/ 0 h 1327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98489" h="1327910" fill="none" extrusionOk="0">
                <a:moveTo>
                  <a:pt x="0" y="0"/>
                </a:moveTo>
                <a:cubicBezTo>
                  <a:pt x="154207" y="-39174"/>
                  <a:pt x="420966" y="52236"/>
                  <a:pt x="531713" y="0"/>
                </a:cubicBezTo>
                <a:cubicBezTo>
                  <a:pt x="642460" y="-52236"/>
                  <a:pt x="863608" y="21952"/>
                  <a:pt x="1007456" y="0"/>
                </a:cubicBezTo>
                <a:cubicBezTo>
                  <a:pt x="1151304" y="-21952"/>
                  <a:pt x="1303920" y="19757"/>
                  <a:pt x="1511184" y="0"/>
                </a:cubicBezTo>
                <a:cubicBezTo>
                  <a:pt x="1718448" y="-19757"/>
                  <a:pt x="1900898" y="3761"/>
                  <a:pt x="2098867" y="0"/>
                </a:cubicBezTo>
                <a:cubicBezTo>
                  <a:pt x="2296836" y="-3761"/>
                  <a:pt x="2498935" y="72685"/>
                  <a:pt x="2798489" y="0"/>
                </a:cubicBezTo>
                <a:cubicBezTo>
                  <a:pt x="2846874" y="173351"/>
                  <a:pt x="2780599" y="228408"/>
                  <a:pt x="2798489" y="416078"/>
                </a:cubicBezTo>
                <a:cubicBezTo>
                  <a:pt x="2816379" y="603748"/>
                  <a:pt x="2769857" y="645700"/>
                  <a:pt x="2798489" y="818878"/>
                </a:cubicBezTo>
                <a:cubicBezTo>
                  <a:pt x="2827121" y="992056"/>
                  <a:pt x="2785283" y="1142302"/>
                  <a:pt x="2798489" y="1327910"/>
                </a:cubicBezTo>
                <a:cubicBezTo>
                  <a:pt x="2648290" y="1331718"/>
                  <a:pt x="2418137" y="1291453"/>
                  <a:pt x="2238791" y="1327910"/>
                </a:cubicBezTo>
                <a:cubicBezTo>
                  <a:pt x="2059445" y="1364367"/>
                  <a:pt x="1897001" y="1294621"/>
                  <a:pt x="1735063" y="1327910"/>
                </a:cubicBezTo>
                <a:cubicBezTo>
                  <a:pt x="1573125" y="1361199"/>
                  <a:pt x="1400321" y="1291120"/>
                  <a:pt x="1119396" y="1327910"/>
                </a:cubicBezTo>
                <a:cubicBezTo>
                  <a:pt x="838471" y="1364700"/>
                  <a:pt x="806528" y="1287617"/>
                  <a:pt x="587683" y="1327910"/>
                </a:cubicBezTo>
                <a:cubicBezTo>
                  <a:pt x="368838" y="1368203"/>
                  <a:pt x="276693" y="1320532"/>
                  <a:pt x="0" y="1327910"/>
                </a:cubicBezTo>
                <a:cubicBezTo>
                  <a:pt x="-41777" y="1127044"/>
                  <a:pt x="41051" y="988870"/>
                  <a:pt x="0" y="871994"/>
                </a:cubicBezTo>
                <a:cubicBezTo>
                  <a:pt x="-41051" y="755118"/>
                  <a:pt x="13192" y="568383"/>
                  <a:pt x="0" y="442637"/>
                </a:cubicBezTo>
                <a:cubicBezTo>
                  <a:pt x="-13192" y="316891"/>
                  <a:pt x="34702" y="193717"/>
                  <a:pt x="0" y="0"/>
                </a:cubicBezTo>
                <a:close/>
              </a:path>
              <a:path w="2798489" h="1327910" stroke="0" extrusionOk="0">
                <a:moveTo>
                  <a:pt x="0" y="0"/>
                </a:moveTo>
                <a:cubicBezTo>
                  <a:pt x="129440" y="-16083"/>
                  <a:pt x="333208" y="56321"/>
                  <a:pt x="531713" y="0"/>
                </a:cubicBezTo>
                <a:cubicBezTo>
                  <a:pt x="730218" y="-56321"/>
                  <a:pt x="906946" y="55538"/>
                  <a:pt x="1007456" y="0"/>
                </a:cubicBezTo>
                <a:cubicBezTo>
                  <a:pt x="1107966" y="-55538"/>
                  <a:pt x="1410188" y="19309"/>
                  <a:pt x="1623124" y="0"/>
                </a:cubicBezTo>
                <a:cubicBezTo>
                  <a:pt x="1836060" y="-19309"/>
                  <a:pt x="1937882" y="34284"/>
                  <a:pt x="2154837" y="0"/>
                </a:cubicBezTo>
                <a:cubicBezTo>
                  <a:pt x="2371792" y="-34284"/>
                  <a:pt x="2566266" y="18502"/>
                  <a:pt x="2798489" y="0"/>
                </a:cubicBezTo>
                <a:cubicBezTo>
                  <a:pt x="2851188" y="129728"/>
                  <a:pt x="2775896" y="335475"/>
                  <a:pt x="2798489" y="469195"/>
                </a:cubicBezTo>
                <a:cubicBezTo>
                  <a:pt x="2821082" y="602915"/>
                  <a:pt x="2769275" y="818512"/>
                  <a:pt x="2798489" y="911832"/>
                </a:cubicBezTo>
                <a:cubicBezTo>
                  <a:pt x="2827703" y="1005152"/>
                  <a:pt x="2791721" y="1224077"/>
                  <a:pt x="2798489" y="1327910"/>
                </a:cubicBezTo>
                <a:cubicBezTo>
                  <a:pt x="2628690" y="1351182"/>
                  <a:pt x="2537321" y="1287777"/>
                  <a:pt x="2294761" y="1327910"/>
                </a:cubicBezTo>
                <a:cubicBezTo>
                  <a:pt x="2052201" y="1368043"/>
                  <a:pt x="1902872" y="1311010"/>
                  <a:pt x="1735063" y="1327910"/>
                </a:cubicBezTo>
                <a:cubicBezTo>
                  <a:pt x="1567254" y="1344810"/>
                  <a:pt x="1449473" y="1265944"/>
                  <a:pt x="1175365" y="1327910"/>
                </a:cubicBezTo>
                <a:cubicBezTo>
                  <a:pt x="901257" y="1389876"/>
                  <a:pt x="787488" y="1276138"/>
                  <a:pt x="643652" y="1327910"/>
                </a:cubicBezTo>
                <a:cubicBezTo>
                  <a:pt x="499816" y="1379682"/>
                  <a:pt x="177110" y="1313382"/>
                  <a:pt x="0" y="1327910"/>
                </a:cubicBezTo>
                <a:cubicBezTo>
                  <a:pt x="-28292" y="1206057"/>
                  <a:pt x="52532" y="1051661"/>
                  <a:pt x="0" y="858715"/>
                </a:cubicBezTo>
                <a:cubicBezTo>
                  <a:pt x="-52532" y="665770"/>
                  <a:pt x="11226" y="590848"/>
                  <a:pt x="0" y="389520"/>
                </a:cubicBezTo>
                <a:cubicBezTo>
                  <a:pt x="-11226" y="188193"/>
                  <a:pt x="45470" y="172506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65E2A0-5E0E-16BA-1015-97E85EABB615}"/>
              </a:ext>
            </a:extLst>
          </p:cNvPr>
          <p:cNvSpPr txBox="1"/>
          <p:nvPr/>
        </p:nvSpPr>
        <p:spPr>
          <a:xfrm>
            <a:off x="8388178" y="5039764"/>
            <a:ext cx="3276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Not yet…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87537-3E7F-D6E7-E6A2-C282F805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311" y="2729925"/>
            <a:ext cx="2902137" cy="1411961"/>
          </a:xfrm>
          <a:custGeom>
            <a:avLst/>
            <a:gdLst>
              <a:gd name="csX0" fmla="*/ 0 w 2902137"/>
              <a:gd name="csY0" fmla="*/ 0 h 1411961"/>
              <a:gd name="csX1" fmla="*/ 609449 w 2902137"/>
              <a:gd name="csY1" fmla="*/ 0 h 1411961"/>
              <a:gd name="csX2" fmla="*/ 1218898 w 2902137"/>
              <a:gd name="csY2" fmla="*/ 0 h 1411961"/>
              <a:gd name="csX3" fmla="*/ 1712261 w 2902137"/>
              <a:gd name="csY3" fmla="*/ 0 h 1411961"/>
              <a:gd name="csX4" fmla="*/ 2234645 w 2902137"/>
              <a:gd name="csY4" fmla="*/ 0 h 1411961"/>
              <a:gd name="csX5" fmla="*/ 2902137 w 2902137"/>
              <a:gd name="csY5" fmla="*/ 0 h 1411961"/>
              <a:gd name="csX6" fmla="*/ 2902137 w 2902137"/>
              <a:gd name="csY6" fmla="*/ 470654 h 1411961"/>
              <a:gd name="csX7" fmla="*/ 2902137 w 2902137"/>
              <a:gd name="csY7" fmla="*/ 941307 h 1411961"/>
              <a:gd name="csX8" fmla="*/ 2902137 w 2902137"/>
              <a:gd name="csY8" fmla="*/ 1411961 h 1411961"/>
              <a:gd name="csX9" fmla="*/ 2263667 w 2902137"/>
              <a:gd name="csY9" fmla="*/ 1411961 h 1411961"/>
              <a:gd name="csX10" fmla="*/ 1654218 w 2902137"/>
              <a:gd name="csY10" fmla="*/ 1411961 h 1411961"/>
              <a:gd name="csX11" fmla="*/ 1015748 w 2902137"/>
              <a:gd name="csY11" fmla="*/ 1411961 h 1411961"/>
              <a:gd name="csX12" fmla="*/ 0 w 2902137"/>
              <a:gd name="csY12" fmla="*/ 1411961 h 1411961"/>
              <a:gd name="csX13" fmla="*/ 0 w 2902137"/>
              <a:gd name="csY13" fmla="*/ 955427 h 1411961"/>
              <a:gd name="csX14" fmla="*/ 0 w 2902137"/>
              <a:gd name="csY14" fmla="*/ 527132 h 1411961"/>
              <a:gd name="csX15" fmla="*/ 0 w 2902137"/>
              <a:gd name="csY15" fmla="*/ 0 h 141196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902137" h="1411961" fill="none" extrusionOk="0">
                <a:moveTo>
                  <a:pt x="0" y="0"/>
                </a:moveTo>
                <a:cubicBezTo>
                  <a:pt x="207208" y="-52179"/>
                  <a:pt x="340017" y="3604"/>
                  <a:pt x="609449" y="0"/>
                </a:cubicBezTo>
                <a:cubicBezTo>
                  <a:pt x="878881" y="-3604"/>
                  <a:pt x="957380" y="58513"/>
                  <a:pt x="1218898" y="0"/>
                </a:cubicBezTo>
                <a:cubicBezTo>
                  <a:pt x="1480416" y="-58513"/>
                  <a:pt x="1548631" y="55796"/>
                  <a:pt x="1712261" y="0"/>
                </a:cubicBezTo>
                <a:cubicBezTo>
                  <a:pt x="1875891" y="-55796"/>
                  <a:pt x="2009598" y="39125"/>
                  <a:pt x="2234645" y="0"/>
                </a:cubicBezTo>
                <a:cubicBezTo>
                  <a:pt x="2459692" y="-39125"/>
                  <a:pt x="2569190" y="47409"/>
                  <a:pt x="2902137" y="0"/>
                </a:cubicBezTo>
                <a:cubicBezTo>
                  <a:pt x="2955923" y="181181"/>
                  <a:pt x="2877303" y="352204"/>
                  <a:pt x="2902137" y="470654"/>
                </a:cubicBezTo>
                <a:cubicBezTo>
                  <a:pt x="2926971" y="589104"/>
                  <a:pt x="2876671" y="825141"/>
                  <a:pt x="2902137" y="941307"/>
                </a:cubicBezTo>
                <a:cubicBezTo>
                  <a:pt x="2927603" y="1057473"/>
                  <a:pt x="2858083" y="1247371"/>
                  <a:pt x="2902137" y="1411961"/>
                </a:cubicBezTo>
                <a:cubicBezTo>
                  <a:pt x="2636587" y="1443650"/>
                  <a:pt x="2542326" y="1367588"/>
                  <a:pt x="2263667" y="1411961"/>
                </a:cubicBezTo>
                <a:cubicBezTo>
                  <a:pt x="1985008" y="1456334"/>
                  <a:pt x="1857885" y="1407640"/>
                  <a:pt x="1654218" y="1411961"/>
                </a:cubicBezTo>
                <a:cubicBezTo>
                  <a:pt x="1450551" y="1416282"/>
                  <a:pt x="1309193" y="1352595"/>
                  <a:pt x="1015748" y="1411961"/>
                </a:cubicBezTo>
                <a:cubicBezTo>
                  <a:pt x="722303" y="1471327"/>
                  <a:pt x="268363" y="1353455"/>
                  <a:pt x="0" y="1411961"/>
                </a:cubicBezTo>
                <a:cubicBezTo>
                  <a:pt x="-11503" y="1316211"/>
                  <a:pt x="23636" y="1079130"/>
                  <a:pt x="0" y="955427"/>
                </a:cubicBezTo>
                <a:cubicBezTo>
                  <a:pt x="-23636" y="831724"/>
                  <a:pt x="22238" y="614297"/>
                  <a:pt x="0" y="527132"/>
                </a:cubicBezTo>
                <a:cubicBezTo>
                  <a:pt x="-22238" y="439968"/>
                  <a:pt x="47887" y="121321"/>
                  <a:pt x="0" y="0"/>
                </a:cubicBezTo>
                <a:close/>
              </a:path>
              <a:path w="2902137" h="1411961" stroke="0" extrusionOk="0">
                <a:moveTo>
                  <a:pt x="0" y="0"/>
                </a:moveTo>
                <a:cubicBezTo>
                  <a:pt x="162599" y="-69167"/>
                  <a:pt x="409870" y="24524"/>
                  <a:pt x="638470" y="0"/>
                </a:cubicBezTo>
                <a:cubicBezTo>
                  <a:pt x="867070" y="-24524"/>
                  <a:pt x="1014758" y="2239"/>
                  <a:pt x="1189876" y="0"/>
                </a:cubicBezTo>
                <a:cubicBezTo>
                  <a:pt x="1364994" y="-2239"/>
                  <a:pt x="1533320" y="28763"/>
                  <a:pt x="1683239" y="0"/>
                </a:cubicBezTo>
                <a:cubicBezTo>
                  <a:pt x="1833158" y="-28763"/>
                  <a:pt x="2050145" y="58055"/>
                  <a:pt x="2263667" y="0"/>
                </a:cubicBezTo>
                <a:cubicBezTo>
                  <a:pt x="2477189" y="-58055"/>
                  <a:pt x="2597025" y="42464"/>
                  <a:pt x="2902137" y="0"/>
                </a:cubicBezTo>
                <a:cubicBezTo>
                  <a:pt x="2952454" y="91696"/>
                  <a:pt x="2896719" y="257334"/>
                  <a:pt x="2902137" y="456534"/>
                </a:cubicBezTo>
                <a:cubicBezTo>
                  <a:pt x="2907555" y="655734"/>
                  <a:pt x="2865759" y="790676"/>
                  <a:pt x="2902137" y="927188"/>
                </a:cubicBezTo>
                <a:cubicBezTo>
                  <a:pt x="2938515" y="1063700"/>
                  <a:pt x="2857415" y="1176547"/>
                  <a:pt x="2902137" y="1411961"/>
                </a:cubicBezTo>
                <a:cubicBezTo>
                  <a:pt x="2736767" y="1468949"/>
                  <a:pt x="2507517" y="1367557"/>
                  <a:pt x="2408774" y="1411961"/>
                </a:cubicBezTo>
                <a:cubicBezTo>
                  <a:pt x="2310031" y="1456365"/>
                  <a:pt x="2111822" y="1405529"/>
                  <a:pt x="1828346" y="1411961"/>
                </a:cubicBezTo>
                <a:cubicBezTo>
                  <a:pt x="1544870" y="1418393"/>
                  <a:pt x="1433075" y="1373181"/>
                  <a:pt x="1218898" y="1411961"/>
                </a:cubicBezTo>
                <a:cubicBezTo>
                  <a:pt x="1004721" y="1450741"/>
                  <a:pt x="744964" y="1374429"/>
                  <a:pt x="580427" y="1411961"/>
                </a:cubicBezTo>
                <a:cubicBezTo>
                  <a:pt x="415890" y="1449493"/>
                  <a:pt x="275313" y="1353397"/>
                  <a:pt x="0" y="1411961"/>
                </a:cubicBezTo>
                <a:cubicBezTo>
                  <a:pt x="-52542" y="1266211"/>
                  <a:pt x="27796" y="1127486"/>
                  <a:pt x="0" y="955427"/>
                </a:cubicBezTo>
                <a:cubicBezTo>
                  <a:pt x="-27796" y="783368"/>
                  <a:pt x="35312" y="702055"/>
                  <a:pt x="0" y="470654"/>
                </a:cubicBezTo>
                <a:cubicBezTo>
                  <a:pt x="-35312" y="239253"/>
                  <a:pt x="5240" y="233375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895749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956078-78B2-2274-42AC-113D3903C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038" y="4754479"/>
            <a:ext cx="2902137" cy="1285892"/>
          </a:xfrm>
          <a:custGeom>
            <a:avLst/>
            <a:gdLst>
              <a:gd name="csX0" fmla="*/ 0 w 2902137"/>
              <a:gd name="csY0" fmla="*/ 0 h 1285892"/>
              <a:gd name="csX1" fmla="*/ 551406 w 2902137"/>
              <a:gd name="csY1" fmla="*/ 0 h 1285892"/>
              <a:gd name="csX2" fmla="*/ 1189876 w 2902137"/>
              <a:gd name="csY2" fmla="*/ 0 h 1285892"/>
              <a:gd name="csX3" fmla="*/ 1799325 w 2902137"/>
              <a:gd name="csY3" fmla="*/ 0 h 1285892"/>
              <a:gd name="csX4" fmla="*/ 2292688 w 2902137"/>
              <a:gd name="csY4" fmla="*/ 0 h 1285892"/>
              <a:gd name="csX5" fmla="*/ 2902137 w 2902137"/>
              <a:gd name="csY5" fmla="*/ 0 h 1285892"/>
              <a:gd name="csX6" fmla="*/ 2902137 w 2902137"/>
              <a:gd name="csY6" fmla="*/ 390054 h 1285892"/>
              <a:gd name="csX7" fmla="*/ 2902137 w 2902137"/>
              <a:gd name="csY7" fmla="*/ 805826 h 1285892"/>
              <a:gd name="csX8" fmla="*/ 2902137 w 2902137"/>
              <a:gd name="csY8" fmla="*/ 1285892 h 1285892"/>
              <a:gd name="csX9" fmla="*/ 2379752 w 2902137"/>
              <a:gd name="csY9" fmla="*/ 1285892 h 1285892"/>
              <a:gd name="csX10" fmla="*/ 1886389 w 2902137"/>
              <a:gd name="csY10" fmla="*/ 1285892 h 1285892"/>
              <a:gd name="csX11" fmla="*/ 1247919 w 2902137"/>
              <a:gd name="csY11" fmla="*/ 1285892 h 1285892"/>
              <a:gd name="csX12" fmla="*/ 725534 w 2902137"/>
              <a:gd name="csY12" fmla="*/ 1285892 h 1285892"/>
              <a:gd name="csX13" fmla="*/ 0 w 2902137"/>
              <a:gd name="csY13" fmla="*/ 1285892 h 1285892"/>
              <a:gd name="csX14" fmla="*/ 0 w 2902137"/>
              <a:gd name="csY14" fmla="*/ 844402 h 1285892"/>
              <a:gd name="csX15" fmla="*/ 0 w 2902137"/>
              <a:gd name="csY15" fmla="*/ 428631 h 1285892"/>
              <a:gd name="csX16" fmla="*/ 0 w 2902137"/>
              <a:gd name="csY16" fmla="*/ 0 h 12858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902137" h="1285892" fill="none" extrusionOk="0">
                <a:moveTo>
                  <a:pt x="0" y="0"/>
                </a:moveTo>
                <a:cubicBezTo>
                  <a:pt x="234979" y="-59808"/>
                  <a:pt x="294784" y="41828"/>
                  <a:pt x="551406" y="0"/>
                </a:cubicBezTo>
                <a:cubicBezTo>
                  <a:pt x="808028" y="-41828"/>
                  <a:pt x="981004" y="75061"/>
                  <a:pt x="1189876" y="0"/>
                </a:cubicBezTo>
                <a:cubicBezTo>
                  <a:pt x="1398748" y="-75061"/>
                  <a:pt x="1676737" y="24526"/>
                  <a:pt x="1799325" y="0"/>
                </a:cubicBezTo>
                <a:cubicBezTo>
                  <a:pt x="1921913" y="-24526"/>
                  <a:pt x="2047156" y="47682"/>
                  <a:pt x="2292688" y="0"/>
                </a:cubicBezTo>
                <a:cubicBezTo>
                  <a:pt x="2538220" y="-47682"/>
                  <a:pt x="2664311" y="46158"/>
                  <a:pt x="2902137" y="0"/>
                </a:cubicBezTo>
                <a:cubicBezTo>
                  <a:pt x="2924663" y="103224"/>
                  <a:pt x="2895303" y="207436"/>
                  <a:pt x="2902137" y="390054"/>
                </a:cubicBezTo>
                <a:cubicBezTo>
                  <a:pt x="2908971" y="572672"/>
                  <a:pt x="2899712" y="666191"/>
                  <a:pt x="2902137" y="805826"/>
                </a:cubicBezTo>
                <a:cubicBezTo>
                  <a:pt x="2904562" y="945461"/>
                  <a:pt x="2898165" y="1108703"/>
                  <a:pt x="2902137" y="1285892"/>
                </a:cubicBezTo>
                <a:cubicBezTo>
                  <a:pt x="2794988" y="1329807"/>
                  <a:pt x="2569078" y="1262343"/>
                  <a:pt x="2379752" y="1285892"/>
                </a:cubicBezTo>
                <a:cubicBezTo>
                  <a:pt x="2190426" y="1309441"/>
                  <a:pt x="2065526" y="1244669"/>
                  <a:pt x="1886389" y="1285892"/>
                </a:cubicBezTo>
                <a:cubicBezTo>
                  <a:pt x="1707252" y="1327115"/>
                  <a:pt x="1490903" y="1256410"/>
                  <a:pt x="1247919" y="1285892"/>
                </a:cubicBezTo>
                <a:cubicBezTo>
                  <a:pt x="1004935" y="1315374"/>
                  <a:pt x="863103" y="1266297"/>
                  <a:pt x="725534" y="1285892"/>
                </a:cubicBezTo>
                <a:cubicBezTo>
                  <a:pt x="587966" y="1305487"/>
                  <a:pt x="349859" y="1279497"/>
                  <a:pt x="0" y="1285892"/>
                </a:cubicBezTo>
                <a:cubicBezTo>
                  <a:pt x="-6984" y="1180038"/>
                  <a:pt x="11215" y="1048143"/>
                  <a:pt x="0" y="844402"/>
                </a:cubicBezTo>
                <a:cubicBezTo>
                  <a:pt x="-11215" y="640661"/>
                  <a:pt x="761" y="554665"/>
                  <a:pt x="0" y="428631"/>
                </a:cubicBezTo>
                <a:cubicBezTo>
                  <a:pt x="-761" y="302597"/>
                  <a:pt x="40767" y="103642"/>
                  <a:pt x="0" y="0"/>
                </a:cubicBezTo>
                <a:close/>
              </a:path>
              <a:path w="2902137" h="1285892" stroke="0" extrusionOk="0">
                <a:moveTo>
                  <a:pt x="0" y="0"/>
                </a:moveTo>
                <a:cubicBezTo>
                  <a:pt x="114214" y="-34582"/>
                  <a:pt x="370726" y="17811"/>
                  <a:pt x="522385" y="0"/>
                </a:cubicBezTo>
                <a:cubicBezTo>
                  <a:pt x="674045" y="-17811"/>
                  <a:pt x="853177" y="6372"/>
                  <a:pt x="1044769" y="0"/>
                </a:cubicBezTo>
                <a:cubicBezTo>
                  <a:pt x="1236361" y="-6372"/>
                  <a:pt x="1413240" y="24017"/>
                  <a:pt x="1567154" y="0"/>
                </a:cubicBezTo>
                <a:cubicBezTo>
                  <a:pt x="1721068" y="-24017"/>
                  <a:pt x="1869940" y="27828"/>
                  <a:pt x="2089539" y="0"/>
                </a:cubicBezTo>
                <a:cubicBezTo>
                  <a:pt x="2309139" y="-27828"/>
                  <a:pt x="2717779" y="29470"/>
                  <a:pt x="2902137" y="0"/>
                </a:cubicBezTo>
                <a:cubicBezTo>
                  <a:pt x="2935950" y="160041"/>
                  <a:pt x="2881699" y="272533"/>
                  <a:pt x="2902137" y="402913"/>
                </a:cubicBezTo>
                <a:cubicBezTo>
                  <a:pt x="2922575" y="533293"/>
                  <a:pt x="2896972" y="658300"/>
                  <a:pt x="2902137" y="831543"/>
                </a:cubicBezTo>
                <a:cubicBezTo>
                  <a:pt x="2907302" y="1004786"/>
                  <a:pt x="2890973" y="1192205"/>
                  <a:pt x="2902137" y="1285892"/>
                </a:cubicBezTo>
                <a:cubicBezTo>
                  <a:pt x="2774103" y="1307510"/>
                  <a:pt x="2655089" y="1244934"/>
                  <a:pt x="2408774" y="1285892"/>
                </a:cubicBezTo>
                <a:cubicBezTo>
                  <a:pt x="2162459" y="1326850"/>
                  <a:pt x="2035551" y="1234597"/>
                  <a:pt x="1915410" y="1285892"/>
                </a:cubicBezTo>
                <a:cubicBezTo>
                  <a:pt x="1795269" y="1337187"/>
                  <a:pt x="1487286" y="1241974"/>
                  <a:pt x="1276940" y="1285892"/>
                </a:cubicBezTo>
                <a:cubicBezTo>
                  <a:pt x="1066594" y="1329810"/>
                  <a:pt x="891842" y="1251800"/>
                  <a:pt x="725534" y="1285892"/>
                </a:cubicBezTo>
                <a:cubicBezTo>
                  <a:pt x="559226" y="1319984"/>
                  <a:pt x="348057" y="1248654"/>
                  <a:pt x="0" y="1285892"/>
                </a:cubicBezTo>
                <a:cubicBezTo>
                  <a:pt x="-8894" y="1174930"/>
                  <a:pt x="37822" y="966345"/>
                  <a:pt x="0" y="831543"/>
                </a:cubicBezTo>
                <a:cubicBezTo>
                  <a:pt x="-37822" y="696741"/>
                  <a:pt x="11412" y="574307"/>
                  <a:pt x="0" y="390054"/>
                </a:cubicBezTo>
                <a:cubicBezTo>
                  <a:pt x="-11412" y="205801"/>
                  <a:pt x="11902" y="145406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263977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CB790C-F075-36C7-91E0-97AB917384E6}"/>
              </a:ext>
            </a:extLst>
          </p:cNvPr>
          <p:cNvSpPr txBox="1"/>
          <p:nvPr/>
        </p:nvSpPr>
        <p:spPr>
          <a:xfrm>
            <a:off x="3869725" y="1305781"/>
            <a:ext cx="3276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Can you fly that thing?</a:t>
            </a:r>
          </a:p>
        </p:txBody>
      </p:sp>
    </p:spTree>
    <p:extLst>
      <p:ext uri="{BB962C8B-B14F-4D97-AF65-F5344CB8AC3E}">
        <p14:creationId xmlns:p14="http://schemas.microsoft.com/office/powerpoint/2010/main" val="1798724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D87E5-50DF-4FA1-35B8-A631DB49F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D170F8F-E0F2-0B32-9580-D36AE35C538D}"/>
              </a:ext>
            </a:extLst>
          </p:cNvPr>
          <p:cNvSpPr txBox="1"/>
          <p:nvPr/>
        </p:nvSpPr>
        <p:spPr>
          <a:xfrm>
            <a:off x="2896228" y="0"/>
            <a:ext cx="63995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tx2">
                    <a:lumMod val="75000"/>
                    <a:lumOff val="25000"/>
                  </a:schemeClr>
                </a:solidFill>
                <a:latin typeface="Bradley Hand" pitchFamily="2" charset="77"/>
              </a:rPr>
              <a:t>Knowledge Documents</a:t>
            </a:r>
          </a:p>
        </p:txBody>
      </p:sp>
      <p:pic>
        <p:nvPicPr>
          <p:cNvPr id="6" name="Picture 5" descr="A paper with a checklist and a yellow sticky note&#10;&#10;AI-generated content may be incorrect.">
            <a:extLst>
              <a:ext uri="{FF2B5EF4-FFF2-40B4-BE49-F238E27FC236}">
                <a16:creationId xmlns:a16="http://schemas.microsoft.com/office/drawing/2014/main" id="{FEB918B3-AA9E-4F5E-4B6D-F1091D7E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88" t="15316" r="12222" b="20180"/>
          <a:stretch>
            <a:fillRect/>
          </a:stretch>
        </p:blipFill>
        <p:spPr>
          <a:xfrm>
            <a:off x="4612344" y="2607276"/>
            <a:ext cx="2967312" cy="273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79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folder with papers&#10;&#10;AI-generated content may be incorrect.">
            <a:extLst>
              <a:ext uri="{FF2B5EF4-FFF2-40B4-BE49-F238E27FC236}">
                <a16:creationId xmlns:a16="http://schemas.microsoft.com/office/drawing/2014/main" id="{32D98114-A3B7-D978-6490-3E32A570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874" y="2995383"/>
            <a:ext cx="2117126" cy="1538976"/>
          </a:xfrm>
          <a:prstGeom prst="rect">
            <a:avLst/>
          </a:prstGeom>
        </p:spPr>
      </p:pic>
      <p:pic>
        <p:nvPicPr>
          <p:cNvPr id="5" name="Picture 4" descr="A cartoon of a robot holding a square&#10;&#10;AI-generated content may be incorrect.">
            <a:extLst>
              <a:ext uri="{FF2B5EF4-FFF2-40B4-BE49-F238E27FC236}">
                <a16:creationId xmlns:a16="http://schemas.microsoft.com/office/drawing/2014/main" id="{F7B15F06-AEFD-205C-F7ED-35D2207878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3" t="27929" r="14144" b="19639"/>
          <a:stretch>
            <a:fillRect/>
          </a:stretch>
        </p:blipFill>
        <p:spPr>
          <a:xfrm>
            <a:off x="7587049" y="1890584"/>
            <a:ext cx="2866768" cy="3595818"/>
          </a:xfrm>
          <a:prstGeom prst="rect">
            <a:avLst/>
          </a:prstGeom>
        </p:spPr>
      </p:pic>
      <p:pic>
        <p:nvPicPr>
          <p:cNvPr id="7" name="Picture 6" descr="A cartoon of a robot&#10;&#10;AI-generated content may be incorrect.">
            <a:extLst>
              <a:ext uri="{FF2B5EF4-FFF2-40B4-BE49-F238E27FC236}">
                <a16:creationId xmlns:a16="http://schemas.microsoft.com/office/drawing/2014/main" id="{CEE5A02E-9592-34AB-6C78-FAF6E847C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67" y="1890584"/>
            <a:ext cx="2711586" cy="3422822"/>
          </a:xfrm>
          <a:prstGeom prst="rect">
            <a:avLst/>
          </a:prstGeom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86E85B7B-A3EC-7C8C-B145-5A20AEE0DD0C}"/>
              </a:ext>
            </a:extLst>
          </p:cNvPr>
          <p:cNvSpPr/>
          <p:nvPr/>
        </p:nvSpPr>
        <p:spPr>
          <a:xfrm>
            <a:off x="3205327" y="3291632"/>
            <a:ext cx="609600" cy="609600"/>
          </a:xfrm>
          <a:prstGeom prst="plus">
            <a:avLst>
              <a:gd name="adj" fmla="val 3513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ECEEDAB-22F7-3FE7-488B-B1D47F25582B}"/>
              </a:ext>
            </a:extLst>
          </p:cNvPr>
          <p:cNvSpPr/>
          <p:nvPr/>
        </p:nvSpPr>
        <p:spPr>
          <a:xfrm>
            <a:off x="6590270" y="3154728"/>
            <a:ext cx="609600" cy="883408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098AC6-4510-83AD-2224-2124298561DA}"/>
              </a:ext>
            </a:extLst>
          </p:cNvPr>
          <p:cNvSpPr txBox="1"/>
          <p:nvPr/>
        </p:nvSpPr>
        <p:spPr>
          <a:xfrm>
            <a:off x="2452366" y="1890584"/>
            <a:ext cx="7809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FFFF00"/>
                </a:solidFill>
                <a:latin typeface="Jumble" panose="02000503000000020004" pitchFamily="2" charset="0"/>
                <a:cs typeface="Baloo Bhaina 2" panose="03080502040302020200" pitchFamily="66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60656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EF7799-FFA1-1F1E-9C95-F59630AC7D26}"/>
              </a:ext>
            </a:extLst>
          </p:cNvPr>
          <p:cNvSpPr txBox="1"/>
          <p:nvPr/>
        </p:nvSpPr>
        <p:spPr>
          <a:xfrm>
            <a:off x="6096000" y="6204462"/>
            <a:ext cx="2274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Font typeface="Arial"/>
              <a:buNone/>
            </a:pPr>
            <a:r>
              <a:rPr lang="en-US" sz="1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@LlewellynFalco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</a:t>
            </a:r>
          </a:p>
        </p:txBody>
      </p:sp>
      <p:pic>
        <p:nvPicPr>
          <p:cNvPr id="5" name="Picture 4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87A571D0-64EE-E5EF-1C66-7CD9985A0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110" y="2845980"/>
            <a:ext cx="3596951" cy="3727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6F3328-4574-82AC-3424-27CB0B0FDBA4}"/>
              </a:ext>
            </a:extLst>
          </p:cNvPr>
          <p:cNvSpPr txBox="1"/>
          <p:nvPr/>
        </p:nvSpPr>
        <p:spPr>
          <a:xfrm>
            <a:off x="3945925" y="1322175"/>
            <a:ext cx="43001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2">
                    <a:lumMod val="75000"/>
                    <a:lumOff val="25000"/>
                  </a:schemeClr>
                </a:solidFill>
                <a:latin typeface="Bradley Hand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6559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23</Words>
  <Application>Microsoft Macintosh PowerPoint</Application>
  <PresentationFormat>Widescreen</PresentationFormat>
  <Paragraphs>13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Bradley Hand</vt:lpstr>
      <vt:lpstr>Jumble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Llewellyn Falco</dc:creator>
  <cp:lastModifiedBy>Llewellyn Falco</cp:lastModifiedBy>
  <cp:revision>1</cp:revision>
  <dcterms:created xsi:type="dcterms:W3CDTF">2026-02-27T18:42:31Z</dcterms:created>
  <dcterms:modified xsi:type="dcterms:W3CDTF">2026-02-27T19:15:51Z</dcterms:modified>
</cp:coreProperties>
</file>